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POLIESTRI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Ester – etil </a:t>
            </a:r>
            <a:r>
              <a:rPr lang="sl-SI" dirty="0" err="1" smtClean="0"/>
              <a:t>etanoat</a:t>
            </a:r>
            <a:r>
              <a:rPr lang="sl-SI" dirty="0" smtClean="0"/>
              <a:t>. Diši po lepilu.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70" y="2420888"/>
            <a:ext cx="66666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131840" y="2276872"/>
            <a:ext cx="2736304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0496" y="54868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17" y="267693"/>
            <a:ext cx="18907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POLIESTRI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88840"/>
            <a:ext cx="10587679" cy="27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332656"/>
            <a:ext cx="609600" cy="60960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373288" y="2001813"/>
            <a:ext cx="864096" cy="951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395536" y="1988840"/>
            <a:ext cx="864096" cy="951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4858102" y="1990484"/>
            <a:ext cx="864096" cy="951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804248" y="3400649"/>
            <a:ext cx="864096" cy="951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4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POLIESTRI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oli(etilen </a:t>
            </a:r>
            <a:r>
              <a:rPr lang="sl-SI" dirty="0" err="1" smtClean="0"/>
              <a:t>teraftalat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/>
          <a:stretch/>
        </p:blipFill>
        <p:spPr bwMode="auto">
          <a:xfrm>
            <a:off x="1317413" y="2279041"/>
            <a:ext cx="7632848" cy="46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999656" cy="29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32" y="836712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536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2575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30" y="908720"/>
            <a:ext cx="2121752" cy="272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9823"/>
            <a:ext cx="5638036" cy="375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3480048" cy="261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1640" y="887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Diaprojekcija na zaslonu (4:3)</PresentationFormat>
  <Paragraphs>5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POLIESTRI</vt:lpstr>
      <vt:lpstr>POLIESTRI</vt:lpstr>
      <vt:lpstr>POLIESTRI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Matevž</dc:creator>
  <cp:lastModifiedBy>Matevž</cp:lastModifiedBy>
  <cp:revision>4</cp:revision>
  <dcterms:created xsi:type="dcterms:W3CDTF">2020-04-01T12:51:39Z</dcterms:created>
  <dcterms:modified xsi:type="dcterms:W3CDTF">2020-04-01T13:27:52Z</dcterms:modified>
</cp:coreProperties>
</file>